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63" r:id="rId6"/>
    <p:sldId id="258" r:id="rId7"/>
    <p:sldId id="262" r:id="rId8"/>
    <p:sldId id="265" r:id="rId9"/>
    <p:sldId id="266" r:id="rId10"/>
    <p:sldId id="268" r:id="rId11"/>
    <p:sldId id="267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3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4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85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3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8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5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8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0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2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CC2F-7C8F-4ACE-9983-2AEF76FB4375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7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3CC2F-7C8F-4ACE-9983-2AEF76FB4375}" type="datetimeFigureOut">
              <a:rPr lang="ru-RU" smtClean="0"/>
              <a:t>02.08.2016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42DEE-051D-40E6-BC3B-165AEEE54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4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.png"/><Relationship Id="rId18" Type="http://schemas.openxmlformats.org/officeDocument/2006/relationships/image" Target="../media/image62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15.png"/><Relationship Id="rId17" Type="http://schemas.openxmlformats.org/officeDocument/2006/relationships/image" Target="../media/image61.png"/><Relationship Id="rId2" Type="http://schemas.openxmlformats.org/officeDocument/2006/relationships/audio" Target="../media/audio1.wav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1.png"/><Relationship Id="rId5" Type="http://schemas.openxmlformats.org/officeDocument/2006/relationships/image" Target="../media/image23.png"/><Relationship Id="rId15" Type="http://schemas.openxmlformats.org/officeDocument/2006/relationships/image" Target="../media/image59.png"/><Relationship Id="rId10" Type="http://schemas.openxmlformats.org/officeDocument/2006/relationships/image" Target="../media/image18.png"/><Relationship Id="rId4" Type="http://schemas.openxmlformats.org/officeDocument/2006/relationships/image" Target="../media/image27.png"/><Relationship Id="rId9" Type="http://schemas.openxmlformats.org/officeDocument/2006/relationships/image" Target="../media/image19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3.jpeg"/><Relationship Id="rId18" Type="http://schemas.openxmlformats.org/officeDocument/2006/relationships/image" Target="../media/image64.png"/><Relationship Id="rId3" Type="http://schemas.openxmlformats.org/officeDocument/2006/relationships/audio" Target="../media/audio2.wav"/><Relationship Id="rId21" Type="http://schemas.openxmlformats.org/officeDocument/2006/relationships/image" Target="../media/image67.png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6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19" Type="http://schemas.openxmlformats.org/officeDocument/2006/relationships/image" Target="../media/image65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hyperlink" Target="http://nachalo4ka.ru/wp-content/uploads/2014/08/Volk.png" TargetMode="External"/><Relationship Id="rId18" Type="http://schemas.openxmlformats.org/officeDocument/2006/relationships/hyperlink" Target="http://nachalo4ka.ru/wp-content/uploads/2014/10/utenok.png" TargetMode="External"/><Relationship Id="rId26" Type="http://schemas.openxmlformats.org/officeDocument/2006/relationships/hyperlink" Target="https://img-fotki.yandex.ru/get/5813/28257045.67c/0_72a52_8eeef60c_XXXL" TargetMode="External"/><Relationship Id="rId3" Type="http://schemas.openxmlformats.org/officeDocument/2006/relationships/hyperlink" Target="http://allday2.com/index.php?newsid=705369" TargetMode="External"/><Relationship Id="rId21" Type="http://schemas.openxmlformats.org/officeDocument/2006/relationships/hyperlink" Target="http://img1.liveinternet.ru/images/attach/c/8/102/191/102191601_large_006.png" TargetMode="External"/><Relationship Id="rId34" Type="http://schemas.openxmlformats.org/officeDocument/2006/relationships/hyperlink" Target="http://www.lenagold.ru/fon/clipart/n/nas/nasek34.png" TargetMode="External"/><Relationship Id="rId7" Type="http://schemas.openxmlformats.org/officeDocument/2006/relationships/hyperlink" Target="https://yadi.sk/d/F10CSOBqaGxaz" TargetMode="External"/><Relationship Id="rId12" Type="http://schemas.openxmlformats.org/officeDocument/2006/relationships/hyperlink" Target="http://nachalo4ka.ru/kartinki-dlya-detey-domashnie-zhivotnyie/indyuk-1/#main" TargetMode="External"/><Relationship Id="rId17" Type="http://schemas.openxmlformats.org/officeDocument/2006/relationships/hyperlink" Target="https://img-fotki.yandex.ru/get/3412/200418627.b6/0_12e343_510b7867_M.png" TargetMode="External"/><Relationship Id="rId25" Type="http://schemas.openxmlformats.org/officeDocument/2006/relationships/hyperlink" Target="http://img0.liveinternet.ru/images/attach/c/11/116/826/116826340________0005__8_.png" TargetMode="External"/><Relationship Id="rId33" Type="http://schemas.openxmlformats.org/officeDocument/2006/relationships/hyperlink" Target="http://img-fotki.yandex.ru/get/5010/valenta-mog.1de/0_7c636_b7ed72b0_orig.png" TargetMode="External"/><Relationship Id="rId2" Type="http://schemas.openxmlformats.org/officeDocument/2006/relationships/hyperlink" Target="http://0lik.ru/cliparts/clipartrastr/250052-klipart-ramki-vyrezy-s-multyashnymi-zhivotnymi-takie-kak-mishka-panda-zhiraf-martyshka-i-drugie-na-prozrachnom-fone.html" TargetMode="External"/><Relationship Id="rId16" Type="http://schemas.openxmlformats.org/officeDocument/2006/relationships/hyperlink" Target="http://nachalo4ka.ru/wp-content/uploads/2014/10/utenok-0.png" TargetMode="External"/><Relationship Id="rId20" Type="http://schemas.openxmlformats.org/officeDocument/2006/relationships/hyperlink" Target="http://nachalo4ka.ru/wp-content/uploads/2014/10/utka.png" TargetMode="External"/><Relationship Id="rId29" Type="http://schemas.openxmlformats.org/officeDocument/2006/relationships/hyperlink" Target="http://wifa-ecuador.ucoz.ru/_pu/5/33202567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tihi.ru/pics/2012/04/07/8750.jpg" TargetMode="External"/><Relationship Id="rId11" Type="http://schemas.openxmlformats.org/officeDocument/2006/relationships/hyperlink" Target="http://nachalo4ka.ru/wp-content/uploads/2014/08/Lisa.png" TargetMode="External"/><Relationship Id="rId24" Type="http://schemas.openxmlformats.org/officeDocument/2006/relationships/hyperlink" Target="http://nachalo4ka.ru/wp-content/uploads/2014/08/015-300x300.png" TargetMode="External"/><Relationship Id="rId32" Type="http://schemas.openxmlformats.org/officeDocument/2006/relationships/hyperlink" Target="http://i65.fastpic.ru/big/2014/0811/4a/1bff3236265955d173109878577d574a.png" TargetMode="External"/><Relationship Id="rId5" Type="http://schemas.openxmlformats.org/officeDocument/2006/relationships/hyperlink" Target="http://img0.liveinternet.ru/images/attach/c/4/81/625/81625634_large_zayac.png" TargetMode="External"/><Relationship Id="rId15" Type="http://schemas.openxmlformats.org/officeDocument/2006/relationships/hyperlink" Target="http://img0.liveinternet.ru/images/attach/c/8/102/784/102784554__obitatli_morea.png" TargetMode="External"/><Relationship Id="rId23" Type="http://schemas.openxmlformats.org/officeDocument/2006/relationships/hyperlink" Target="https://img-fotki.yandex.ru/get/6810/47407354.1228/0_189cd0_32e59ec8_L.png" TargetMode="External"/><Relationship Id="rId28" Type="http://schemas.openxmlformats.org/officeDocument/2006/relationships/hyperlink" Target="http://radikal.ru/lfp/s019.radikal.ru/i637/1303/4c/d14e9e77fde4.png/htm" TargetMode="External"/><Relationship Id="rId36" Type="http://schemas.openxmlformats.org/officeDocument/2006/relationships/image" Target="../media/image5.png"/><Relationship Id="rId10" Type="http://schemas.openxmlformats.org/officeDocument/2006/relationships/hyperlink" Target="http://nachalo4ka.ru/wp-content/uploads/2014/10/gus.png" TargetMode="External"/><Relationship Id="rId19" Type="http://schemas.openxmlformats.org/officeDocument/2006/relationships/hyperlink" Target="http://img1.liveinternet.ru/images/attach/c/8/102/38/102038447_skat.png" TargetMode="External"/><Relationship Id="rId31" Type="http://schemas.openxmlformats.org/officeDocument/2006/relationships/hyperlink" Target="http://img1.liveinternet.ru/images/attach/c/1/63/547/63547346_1283489703_15.png" TargetMode="External"/><Relationship Id="rId4" Type="http://schemas.openxmlformats.org/officeDocument/2006/relationships/hyperlink" Target="http://nachalo4ka.ru/kubiki-s-tsiframi-ot-0-do-9-kartinki/" TargetMode="External"/><Relationship Id="rId9" Type="http://schemas.openxmlformats.org/officeDocument/2006/relationships/hyperlink" Target="http://vyazea.ru/cxemy/cxemy_zaychiki/ris4.jpg" TargetMode="External"/><Relationship Id="rId14" Type="http://schemas.openxmlformats.org/officeDocument/2006/relationships/hyperlink" Target="http://nachalo4ka.ru/wp-content/uploads/2014/10/kuritsa-4.png" TargetMode="External"/><Relationship Id="rId22" Type="http://schemas.openxmlformats.org/officeDocument/2006/relationships/hyperlink" Target="http://nachalo4ka.ru/wp-content/uploads/2014/08/013-300x300.png" TargetMode="External"/><Relationship Id="rId27" Type="http://schemas.openxmlformats.org/officeDocument/2006/relationships/hyperlink" Target="https://img-fotki.yandex.ru/get/4404/persianovanina.b/0_67200_ccc3abf1_XXXL" TargetMode="External"/><Relationship Id="rId30" Type="http://schemas.openxmlformats.org/officeDocument/2006/relationships/hyperlink" Target="http://img1.liveinternet.ru/images/attach/c/7/124/983/124983385_0.png" TargetMode="External"/><Relationship Id="rId35" Type="http://schemas.openxmlformats.org/officeDocument/2006/relationships/slide" Target="slide2.xml"/><Relationship Id="rId8" Type="http://schemas.openxmlformats.org/officeDocument/2006/relationships/hyperlink" Target="http://nachalo4ka.ru/wp-content/uploads/2014/10/veselyiy-petushok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6.png"/><Relationship Id="rId1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12" Type="http://schemas.openxmlformats.org/officeDocument/2006/relationships/image" Target="../media/image19.png"/><Relationship Id="rId17" Type="http://schemas.openxmlformats.org/officeDocument/2006/relationships/image" Target="../media/image30.png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27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7.png"/><Relationship Id="rId18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12" Type="http://schemas.openxmlformats.org/officeDocument/2006/relationships/image" Target="../media/image27.png"/><Relationship Id="rId17" Type="http://schemas.openxmlformats.org/officeDocument/2006/relationships/image" Target="../media/image39.png"/><Relationship Id="rId2" Type="http://schemas.openxmlformats.org/officeDocument/2006/relationships/audio" Target="../media/audio1.wav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8.png"/><Relationship Id="rId5" Type="http://schemas.openxmlformats.org/officeDocument/2006/relationships/image" Target="../media/image33.png"/><Relationship Id="rId15" Type="http://schemas.openxmlformats.org/officeDocument/2006/relationships/image" Target="../media/image6.png"/><Relationship Id="rId10" Type="http://schemas.openxmlformats.org/officeDocument/2006/relationships/image" Target="../media/image19.png"/><Relationship Id="rId19" Type="http://schemas.openxmlformats.org/officeDocument/2006/relationships/image" Target="../media/image16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42.png"/><Relationship Id="rId19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18.png"/><Relationship Id="rId17" Type="http://schemas.openxmlformats.org/officeDocument/2006/relationships/image" Target="../media/image49.png"/><Relationship Id="rId2" Type="http://schemas.openxmlformats.org/officeDocument/2006/relationships/audio" Target="../media/audio1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5" Type="http://schemas.openxmlformats.org/officeDocument/2006/relationships/image" Target="../media/image47.png"/><Relationship Id="rId10" Type="http://schemas.openxmlformats.org/officeDocument/2006/relationships/image" Target="../media/image15.png"/><Relationship Id="rId4" Type="http://schemas.openxmlformats.org/officeDocument/2006/relationships/image" Target="../media/image23.png"/><Relationship Id="rId9" Type="http://schemas.openxmlformats.org/officeDocument/2006/relationships/image" Target="../media/image6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9.png"/><Relationship Id="rId18" Type="http://schemas.openxmlformats.org/officeDocument/2006/relationships/image" Target="../media/image53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12" Type="http://schemas.openxmlformats.org/officeDocument/2006/relationships/image" Target="../media/image51.png"/><Relationship Id="rId17" Type="http://schemas.openxmlformats.org/officeDocument/2006/relationships/image" Target="../media/image52.png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6.png"/><Relationship Id="rId5" Type="http://schemas.openxmlformats.org/officeDocument/2006/relationships/image" Target="../media/image33.png"/><Relationship Id="rId15" Type="http://schemas.openxmlformats.org/officeDocument/2006/relationships/image" Target="../media/image16.png"/><Relationship Id="rId10" Type="http://schemas.openxmlformats.org/officeDocument/2006/relationships/image" Target="../media/image15.png"/><Relationship Id="rId19" Type="http://schemas.openxmlformats.org/officeDocument/2006/relationships/image" Target="../media/image54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18" Type="http://schemas.openxmlformats.org/officeDocument/2006/relationships/image" Target="../media/image6.png"/><Relationship Id="rId3" Type="http://schemas.openxmlformats.org/officeDocument/2006/relationships/audio" Target="../media/audio2.wav"/><Relationship Id="rId21" Type="http://schemas.openxmlformats.org/officeDocument/2006/relationships/image" Target="../media/image58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51.png"/><Relationship Id="rId10" Type="http://schemas.openxmlformats.org/officeDocument/2006/relationships/image" Target="../media/image55.png"/><Relationship Id="rId19" Type="http://schemas.openxmlformats.org/officeDocument/2006/relationships/image" Target="../media/image5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532537" y="4673835"/>
            <a:ext cx="7298015" cy="218416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Автор: Кулакова Наталья Ивановна,</a:t>
            </a:r>
          </a:p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учитель начальных классов</a:t>
            </a:r>
          </a:p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государственного учреждения образования</a:t>
            </a:r>
          </a:p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«Средняя школа № 26 </a:t>
            </a:r>
            <a:r>
              <a:rPr lang="ru-RU" sz="1800" b="1" dirty="0" err="1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г.Гродно</a:t>
            </a: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»</a:t>
            </a:r>
          </a:p>
          <a:p>
            <a:pPr algn="r">
              <a:defRPr/>
            </a:pPr>
            <a:r>
              <a:rPr lang="ru-RU" sz="1800" b="1" dirty="0">
                <a:ln/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2016 год</a:t>
            </a:r>
            <a:endParaRPr lang="be-BY" sz="1800" b="1" dirty="0">
              <a:ln/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144" y="457200"/>
            <a:ext cx="5427305" cy="334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893052" y="3803650"/>
            <a:ext cx="79375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ДИДАКТИЧЕСКАЯ ИГРА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Обучение грамоте, 1 класс</a:t>
            </a:r>
            <a:endParaRPr lang="ru-RU" altLang="ru-RU" sz="1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92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14" y="469925"/>
            <a:ext cx="655577" cy="71743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04466" y="3065656"/>
            <a:ext cx="3271181" cy="3102121"/>
            <a:chOff x="4176217" y="2741571"/>
            <a:chExt cx="3271181" cy="310212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361372" y="4093861"/>
              <a:ext cx="2086026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6217" y="2741571"/>
              <a:ext cx="2207617" cy="275521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5569813" y="3057320"/>
            <a:ext cx="2200015" cy="3110457"/>
            <a:chOff x="4702009" y="1514896"/>
            <a:chExt cx="2200015" cy="311045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702009" y="2875522"/>
              <a:ext cx="2200015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8225" y="1514896"/>
              <a:ext cx="1426496" cy="180974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01863" y="378364"/>
            <a:ext cx="2789433" cy="2490400"/>
            <a:chOff x="4054563" y="1622749"/>
            <a:chExt cx="2789433" cy="24904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757970" y="2458379"/>
              <a:ext cx="2086026" cy="16547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4563" y="1622749"/>
              <a:ext cx="1995175" cy="1821504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4475989" y="457484"/>
            <a:ext cx="3275170" cy="2426987"/>
            <a:chOff x="414677" y="3535663"/>
            <a:chExt cx="3275170" cy="242698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686630" y="4280649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677" y="3535663"/>
              <a:ext cx="2187648" cy="2426987"/>
            </a:xfrm>
            <a:prstGeom prst="rect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14" y="3813536"/>
            <a:ext cx="657920" cy="71755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998" y="4676238"/>
            <a:ext cx="657809" cy="72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544" y="5541153"/>
            <a:ext cx="657810" cy="71801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90" y="2144091"/>
            <a:ext cx="656108" cy="71813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34" y="1312260"/>
            <a:ext cx="657809" cy="71743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48" y="3813536"/>
            <a:ext cx="655686" cy="71755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15" y="4677521"/>
            <a:ext cx="657809" cy="71743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67" y="5541153"/>
            <a:ext cx="655998" cy="71801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102" y="469805"/>
            <a:ext cx="657920" cy="71755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15" y="2184368"/>
            <a:ext cx="657809" cy="71801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26" y="1338301"/>
            <a:ext cx="655998" cy="7180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35771" y="1293994"/>
            <a:ext cx="1165361" cy="147243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09712" y="4478500"/>
            <a:ext cx="1393710" cy="155166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22586" y="1269513"/>
            <a:ext cx="1554697" cy="14969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72819" y="4610584"/>
            <a:ext cx="1486147" cy="1505963"/>
          </a:xfrm>
          <a:prstGeom prst="rect">
            <a:avLst/>
          </a:prstGeom>
        </p:spPr>
      </p:pic>
      <p:sp>
        <p:nvSpPr>
          <p:cNvPr id="33" name="Стрелка: вправо с вырезом 32">
            <a:hlinkClick r:id="" action="ppaction://hlinkshowjump?jump=nextslide"/>
          </p:cNvPr>
          <p:cNvSpPr/>
          <p:nvPr/>
        </p:nvSpPr>
        <p:spPr>
          <a:xfrm>
            <a:off x="4701477" y="6117915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2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38" y="326043"/>
            <a:ext cx="660161" cy="7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62" y="1193406"/>
            <a:ext cx="657698" cy="719879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4198832" y="3542602"/>
            <a:ext cx="3510707" cy="2420048"/>
            <a:chOff x="870949" y="3714052"/>
            <a:chExt cx="3371343" cy="229845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239075" y="4440878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870949" y="3714052"/>
              <a:ext cx="2275969" cy="2054381"/>
              <a:chOff x="1646294" y="3888036"/>
              <a:chExt cx="2275969" cy="2054381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925989" y="4057650"/>
                <a:ext cx="1378824" cy="13430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6294" y="3888036"/>
                <a:ext cx="2275969" cy="2054381"/>
              </a:xfrm>
              <a:prstGeom prst="rect">
                <a:avLst/>
              </a:prstGeom>
            </p:spPr>
          </p:pic>
        </p:grpSp>
      </p:grpSp>
      <p:grpSp>
        <p:nvGrpSpPr>
          <p:cNvPr id="7" name="Группа 6"/>
          <p:cNvGrpSpPr/>
          <p:nvPr/>
        </p:nvGrpSpPr>
        <p:grpSpPr>
          <a:xfrm>
            <a:off x="1496124" y="3419248"/>
            <a:ext cx="2091370" cy="2587634"/>
            <a:chOff x="5483433" y="614255"/>
            <a:chExt cx="2091370" cy="25876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571586" y="1630264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3433" y="614255"/>
              <a:ext cx="2091370" cy="121584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1381125" y="275525"/>
            <a:ext cx="2331788" cy="2799928"/>
            <a:chOff x="824584" y="217769"/>
            <a:chExt cx="2331788" cy="2884841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824584" y="217769"/>
              <a:ext cx="1908668" cy="2718457"/>
              <a:chOff x="3076024" y="36899"/>
              <a:chExt cx="1908668" cy="2718457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6024" y="36899"/>
                <a:ext cx="1908668" cy="2666417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86130">
                <a:off x="3295087" y="1122412"/>
                <a:ext cx="1147651" cy="1632944"/>
              </a:xfrm>
              <a:prstGeom prst="rect">
                <a:avLst/>
              </a:prstGeom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951960" y="1530985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826" y="1227875"/>
              <a:ext cx="483605" cy="40238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706496">
              <a:off x="2713375" y="1996446"/>
              <a:ext cx="483605" cy="402389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4490089" y="731959"/>
            <a:ext cx="3275170" cy="2426987"/>
            <a:chOff x="414677" y="3535663"/>
            <a:chExt cx="3275170" cy="242698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686630" y="4280649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677" y="3535663"/>
              <a:ext cx="2187648" cy="2426987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7064" y="1606661"/>
            <a:ext cx="1353563" cy="14122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4" y="326164"/>
            <a:ext cx="657920" cy="7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1190088"/>
            <a:ext cx="660161" cy="72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2074526"/>
            <a:ext cx="657810" cy="7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4" y="3678964"/>
            <a:ext cx="657920" cy="7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4542888"/>
            <a:ext cx="660161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84" y="5406812"/>
            <a:ext cx="657810" cy="72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1" y="3680186"/>
            <a:ext cx="657920" cy="71755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15" y="4542888"/>
            <a:ext cx="657809" cy="72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61" y="5407803"/>
            <a:ext cx="657810" cy="71801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51" y="2122517"/>
            <a:ext cx="657809" cy="7180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806" y="4492822"/>
            <a:ext cx="1934259" cy="154013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93858" y="1561011"/>
            <a:ext cx="1298588" cy="15583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645" y="4498148"/>
            <a:ext cx="1706982" cy="1323242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582" y="5800719"/>
            <a:ext cx="861014" cy="81509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6661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574" y="270986"/>
            <a:ext cx="698664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55555"/>
                </a:solidFill>
                <a:hlinkClick r:id="rId2"/>
              </a:rPr>
              <a:t>Клипарт - Рамки вырезы с мультяшными животными 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hlinkClick r:id="rId3"/>
              </a:rPr>
              <a:t>Веселые мультяшные животные с плакатами в векторе</a:t>
            </a:r>
            <a:endParaRPr lang="ru-RU" dirty="0"/>
          </a:p>
          <a:p>
            <a:r>
              <a:rPr lang="ru-RU" dirty="0">
                <a:hlinkClick r:id="rId4"/>
              </a:rPr>
              <a:t>Клипарт Кубики с цифрами</a:t>
            </a:r>
            <a:endParaRPr lang="en-US" dirty="0"/>
          </a:p>
          <a:p>
            <a:r>
              <a:rPr lang="ru-RU" dirty="0"/>
              <a:t>Озвучка авторская. Звук обработан в программе </a:t>
            </a:r>
            <a:r>
              <a:rPr lang="en-US" dirty="0"/>
              <a:t>Audacity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rgbClr val="555555"/>
                </a:solidFill>
                <a:hlinkClick r:id="rId5"/>
              </a:rPr>
              <a:t>Заяц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solidFill>
                  <a:srgbClr val="555555"/>
                </a:solidFill>
                <a:hlinkClick r:id="rId6"/>
              </a:rPr>
              <a:t>Лесная школа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u="sng" dirty="0">
                <a:hlinkClick r:id="rId7"/>
              </a:rPr>
              <a:t>Картинки для детей разные -ассорти.</a:t>
            </a:r>
            <a:endParaRPr lang="ru-RU" dirty="0"/>
          </a:p>
          <a:p>
            <a:r>
              <a:rPr lang="ru-RU" u="sng" dirty="0">
                <a:hlinkClick r:id="rId8"/>
              </a:rPr>
              <a:t>Петух</a:t>
            </a:r>
            <a:r>
              <a:rPr lang="ru-RU" dirty="0"/>
              <a:t>                       </a:t>
            </a:r>
            <a:r>
              <a:rPr lang="ru-RU" dirty="0">
                <a:hlinkClick r:id="rId9"/>
              </a:rPr>
              <a:t>Заяц</a:t>
            </a:r>
            <a:endParaRPr lang="ru-RU" dirty="0"/>
          </a:p>
          <a:p>
            <a:r>
              <a:rPr lang="ru-RU" u="sng" dirty="0">
                <a:hlinkClick r:id="rId10"/>
              </a:rPr>
              <a:t>Гусь</a:t>
            </a:r>
            <a:r>
              <a:rPr lang="ru-RU" dirty="0"/>
              <a:t>                          </a:t>
            </a:r>
            <a:r>
              <a:rPr lang="ru-RU" dirty="0">
                <a:hlinkClick r:id="rId11"/>
              </a:rPr>
              <a:t>Лиса</a:t>
            </a:r>
            <a:endParaRPr lang="ru-RU" dirty="0"/>
          </a:p>
          <a:p>
            <a:r>
              <a:rPr lang="ru-RU" u="sng" dirty="0">
                <a:hlinkClick r:id="rId12"/>
              </a:rPr>
              <a:t>Индюк </a:t>
            </a:r>
            <a:r>
              <a:rPr lang="ru-RU" dirty="0"/>
              <a:t>                     </a:t>
            </a:r>
            <a:r>
              <a:rPr lang="ru-RU" dirty="0">
                <a:hlinkClick r:id="rId13"/>
              </a:rPr>
              <a:t>Волк</a:t>
            </a:r>
            <a:endParaRPr lang="ru-RU" dirty="0"/>
          </a:p>
          <a:p>
            <a:r>
              <a:rPr lang="ru-RU" u="sng" dirty="0">
                <a:hlinkClick r:id="rId14"/>
              </a:rPr>
              <a:t>Курица</a:t>
            </a:r>
            <a:r>
              <a:rPr lang="ru-RU" dirty="0"/>
              <a:t>                     </a:t>
            </a:r>
            <a:r>
              <a:rPr lang="ru-RU" dirty="0">
                <a:hlinkClick r:id="rId15"/>
              </a:rPr>
              <a:t>Морской конек</a:t>
            </a:r>
            <a:endParaRPr lang="ru-RU" dirty="0"/>
          </a:p>
          <a:p>
            <a:r>
              <a:rPr lang="ru-RU" u="sng" dirty="0">
                <a:hlinkClick r:id="rId16"/>
              </a:rPr>
              <a:t>Утенок</a:t>
            </a:r>
            <a:r>
              <a:rPr lang="ru-RU" dirty="0">
                <a:hlinkClick r:id="rId16"/>
              </a:rPr>
              <a:t> </a:t>
            </a:r>
            <a:r>
              <a:rPr lang="ru-RU" dirty="0"/>
              <a:t>                    </a:t>
            </a:r>
            <a:r>
              <a:rPr lang="ru-RU" dirty="0">
                <a:hlinkClick r:id="rId17"/>
              </a:rPr>
              <a:t>Осьминог</a:t>
            </a:r>
            <a:endParaRPr lang="ru-RU" dirty="0"/>
          </a:p>
          <a:p>
            <a:r>
              <a:rPr lang="ru-RU" u="sng" dirty="0">
                <a:hlinkClick r:id="rId18"/>
              </a:rPr>
              <a:t>Утенок 1</a:t>
            </a:r>
            <a:r>
              <a:rPr lang="ru-RU" dirty="0"/>
              <a:t>                  </a:t>
            </a:r>
            <a:r>
              <a:rPr lang="ru-RU" dirty="0">
                <a:hlinkClick r:id="rId19"/>
              </a:rPr>
              <a:t>Скат</a:t>
            </a:r>
            <a:endParaRPr lang="ru-RU" dirty="0"/>
          </a:p>
          <a:p>
            <a:r>
              <a:rPr lang="ru-RU" u="sng" dirty="0">
                <a:hlinkClick r:id="rId20"/>
              </a:rPr>
              <a:t>Утка </a:t>
            </a:r>
            <a:r>
              <a:rPr lang="ru-RU" dirty="0"/>
              <a:t>                         </a:t>
            </a:r>
            <a:r>
              <a:rPr lang="ru-RU" dirty="0">
                <a:hlinkClick r:id="rId21"/>
              </a:rPr>
              <a:t>Змея</a:t>
            </a:r>
            <a:endParaRPr lang="ru-RU" dirty="0">
              <a:solidFill>
                <a:srgbClr val="555555"/>
              </a:solidFill>
            </a:endParaRPr>
          </a:p>
          <a:p>
            <a:r>
              <a:rPr lang="ru-RU" dirty="0">
                <a:hlinkClick r:id="rId22"/>
              </a:rPr>
              <a:t>Мяч</a:t>
            </a:r>
            <a:r>
              <a:rPr lang="ru-RU" dirty="0"/>
              <a:t>                           </a:t>
            </a:r>
            <a:r>
              <a:rPr lang="ru-RU" dirty="0">
                <a:hlinkClick r:id="rId23"/>
              </a:rPr>
              <a:t>Овца</a:t>
            </a:r>
            <a:endParaRPr lang="ru-RU" dirty="0"/>
          </a:p>
          <a:p>
            <a:r>
              <a:rPr lang="ru-RU" dirty="0">
                <a:hlinkClick r:id="rId24"/>
              </a:rPr>
              <a:t>Юла</a:t>
            </a:r>
            <a:r>
              <a:rPr lang="ru-RU" dirty="0"/>
              <a:t>                           </a:t>
            </a:r>
            <a:r>
              <a:rPr lang="ru-RU" dirty="0">
                <a:hlinkClick r:id="rId25"/>
              </a:rPr>
              <a:t>Поросенок</a:t>
            </a:r>
            <a:endParaRPr lang="ru-RU" dirty="0"/>
          </a:p>
          <a:p>
            <a:r>
              <a:rPr lang="ru-RU" dirty="0">
                <a:hlinkClick r:id="rId26"/>
              </a:rPr>
              <a:t>Кубики</a:t>
            </a:r>
            <a:r>
              <a:rPr lang="ru-RU" dirty="0"/>
              <a:t>                      </a:t>
            </a:r>
            <a:r>
              <a:rPr lang="ru-RU" dirty="0">
                <a:hlinkClick r:id="rId27"/>
              </a:rPr>
              <a:t>Носорог</a:t>
            </a:r>
            <a:endParaRPr lang="ru-RU" dirty="0"/>
          </a:p>
          <a:p>
            <a:r>
              <a:rPr lang="ru-RU" dirty="0">
                <a:hlinkClick r:id="rId28"/>
              </a:rPr>
              <a:t>Клоун</a:t>
            </a:r>
            <a:r>
              <a:rPr lang="ru-RU" dirty="0"/>
              <a:t>                        </a:t>
            </a:r>
            <a:r>
              <a:rPr lang="ru-RU" dirty="0">
                <a:hlinkClick r:id="rId29"/>
              </a:rPr>
              <a:t>Слон</a:t>
            </a:r>
            <a:br>
              <a:rPr lang="ru-RU" dirty="0"/>
            </a:br>
            <a:r>
              <a:rPr lang="ru-RU" dirty="0">
                <a:hlinkClick r:id="rId30"/>
              </a:rPr>
              <a:t>Стрекоза</a:t>
            </a:r>
            <a:r>
              <a:rPr lang="ru-RU" dirty="0"/>
              <a:t>                  </a:t>
            </a:r>
            <a:r>
              <a:rPr lang="ru-RU" dirty="0">
                <a:hlinkClick r:id="rId31"/>
              </a:rPr>
              <a:t>Фламинго</a:t>
            </a:r>
            <a:endParaRPr lang="ru-RU" dirty="0"/>
          </a:p>
          <a:p>
            <a:r>
              <a:rPr lang="ru-RU" dirty="0">
                <a:hlinkClick r:id="rId32"/>
              </a:rPr>
              <a:t>Пчела</a:t>
            </a:r>
            <a:r>
              <a:rPr lang="ru-RU" dirty="0"/>
              <a:t>                       </a:t>
            </a:r>
            <a:r>
              <a:rPr lang="ru-RU" dirty="0">
                <a:hlinkClick r:id="rId33"/>
              </a:rPr>
              <a:t>Сова</a:t>
            </a:r>
            <a:endParaRPr lang="ru-RU" dirty="0"/>
          </a:p>
          <a:p>
            <a:r>
              <a:rPr lang="ru-RU" dirty="0">
                <a:hlinkClick r:id="rId34"/>
              </a:rPr>
              <a:t>Муха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трелка: изогнутая влево 2">
            <a:hlinkClick r:id="rId35" action="ppaction://hlinksldjump"/>
          </p:cNvPr>
          <p:cNvSpPr/>
          <p:nvPr/>
        </p:nvSpPr>
        <p:spPr>
          <a:xfrm>
            <a:off x="7995423" y="5497550"/>
            <a:ext cx="675763" cy="947855"/>
          </a:xfrm>
          <a:prstGeom prst="curvedLeftArrow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9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33"/>
          <a:stretch>
            <a:fillRect/>
          </a:stretch>
        </p:blipFill>
        <p:spPr bwMode="auto">
          <a:xfrm flipH="1">
            <a:off x="7598330" y="270986"/>
            <a:ext cx="12033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3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9" y="214312"/>
            <a:ext cx="8573521" cy="642461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9" y="6391274"/>
            <a:ext cx="973844" cy="331107"/>
          </a:xfrm>
          <a:prstGeom prst="rect">
            <a:avLst/>
          </a:prstGeom>
        </p:spPr>
      </p:pic>
      <p:sp>
        <p:nvSpPr>
          <p:cNvPr id="4" name="Стрелка: вправо с вырезом 3">
            <a:hlinkClick r:id="" action="ppaction://hlinkshowjump?jump=nextslide"/>
          </p:cNvPr>
          <p:cNvSpPr/>
          <p:nvPr/>
        </p:nvSpPr>
        <p:spPr>
          <a:xfrm>
            <a:off x="8143875" y="6142499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5575" y="1033760"/>
            <a:ext cx="496252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chemeClr val="accent4"/>
                </a:solidFill>
                <a:effectLst/>
              </a:rPr>
              <a:t>Дорогие ребята!</a:t>
            </a:r>
          </a:p>
          <a:p>
            <a:pPr algn="ctr"/>
            <a:r>
              <a:rPr lang="ru-RU" sz="3200" b="1" dirty="0">
                <a:ln/>
                <a:solidFill>
                  <a:schemeClr val="accent4"/>
                </a:solidFill>
              </a:rPr>
              <a:t>Приглашаем вас в нашу лесную школу. Сегодня на уроке мы будем учиться определять количество слогов с словах.</a:t>
            </a:r>
            <a:endParaRPr lang="ru-RU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Рисунок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33"/>
          <a:stretch>
            <a:fillRect/>
          </a:stretch>
        </p:blipFill>
        <p:spPr bwMode="auto">
          <a:xfrm>
            <a:off x="323850" y="238125"/>
            <a:ext cx="12033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3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2" y="4562411"/>
            <a:ext cx="657810" cy="71743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4" y="326164"/>
            <a:ext cx="660160" cy="720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4762641" y="3843816"/>
            <a:ext cx="2992592" cy="2163066"/>
            <a:chOff x="1368496" y="3958122"/>
            <a:chExt cx="2873796" cy="205438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239075" y="4440878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8496" y="3958122"/>
              <a:ext cx="1408931" cy="205438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496124" y="3419248"/>
            <a:ext cx="2091370" cy="2587634"/>
            <a:chOff x="5483433" y="614255"/>
            <a:chExt cx="2091370" cy="25876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571586" y="1630264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3433" y="614255"/>
              <a:ext cx="2091370" cy="121584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381125" y="275525"/>
            <a:ext cx="2331788" cy="2799928"/>
            <a:chOff x="1381125" y="275525"/>
            <a:chExt cx="2331788" cy="2799928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81125" y="275525"/>
              <a:ext cx="2331788" cy="2799928"/>
              <a:chOff x="824584" y="217769"/>
              <a:chExt cx="2331788" cy="2884841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824584" y="217769"/>
                <a:ext cx="1908668" cy="2718457"/>
                <a:chOff x="3076024" y="36899"/>
                <a:chExt cx="1908668" cy="2718457"/>
              </a:xfrm>
            </p:grpSpPr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076024" y="36899"/>
                  <a:ext cx="1908668" cy="2666417"/>
                </a:xfrm>
                <a:prstGeom prst="rect">
                  <a:avLst/>
                </a:prstGeom>
              </p:spPr>
            </p:pic>
            <p:pic>
              <p:nvPicPr>
                <p:cNvPr id="16" name="Рисунок 15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86130">
                  <a:off x="3295087" y="1122412"/>
                  <a:ext cx="1147651" cy="1632944"/>
                </a:xfrm>
                <a:prstGeom prst="rect">
                  <a:avLst/>
                </a:prstGeom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951960" y="1530985"/>
                <a:ext cx="2003217" cy="157162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0826" y="1227875"/>
                <a:ext cx="483605" cy="402389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706496">
                <a:off x="2713375" y="1996446"/>
                <a:ext cx="483605" cy="402389"/>
              </a:xfrm>
              <a:prstGeom prst="rect">
                <a:avLst/>
              </a:prstGeom>
            </p:spPr>
          </p:pic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46584" y="1550088"/>
              <a:ext cx="1116276" cy="148836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626850" y="469732"/>
            <a:ext cx="3087378" cy="2617997"/>
            <a:chOff x="4203061" y="2117915"/>
            <a:chExt cx="3087378" cy="261799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04413" y="3081142"/>
              <a:ext cx="2086026" cy="16547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4203061" y="2117915"/>
              <a:ext cx="1907453" cy="1869303"/>
              <a:chOff x="3783962" y="1437273"/>
              <a:chExt cx="1907453" cy="1869303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913086" y="2254047"/>
                <a:ext cx="582654" cy="2357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276612">
                <a:off x="3783962" y="1437273"/>
                <a:ext cx="1907453" cy="1869303"/>
              </a:xfrm>
              <a:prstGeom prst="rect">
                <a:avLst/>
              </a:prstGeom>
            </p:spPr>
          </p:pic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5" y="1190088"/>
            <a:ext cx="657809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2" y="2075517"/>
            <a:ext cx="657810" cy="7180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4" y="3678964"/>
            <a:ext cx="657920" cy="7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2" y="5447840"/>
            <a:ext cx="657809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1" y="3680186"/>
            <a:ext cx="657920" cy="7175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15" y="4542888"/>
            <a:ext cx="657809" cy="7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83" y="5430419"/>
            <a:ext cx="657810" cy="7180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53" y="2097833"/>
            <a:ext cx="657920" cy="71813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983" y="1209491"/>
            <a:ext cx="657810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983" y="318014"/>
            <a:ext cx="660161" cy="72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58635" y="1364778"/>
            <a:ext cx="1173749" cy="182713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458" y="4587335"/>
            <a:ext cx="1787693" cy="138223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58634" y="4370040"/>
            <a:ext cx="1318489" cy="16610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5813310" y="1432959"/>
            <a:ext cx="543150" cy="82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Стрелка: вправо с вырезом 43">
            <a:hlinkClick r:id="" action="ppaction://hlinkshowjump?jump=nextslide"/>
          </p:cNvPr>
          <p:cNvSpPr/>
          <p:nvPr/>
        </p:nvSpPr>
        <p:spPr>
          <a:xfrm>
            <a:off x="4701477" y="6117915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839" y="1335745"/>
            <a:ext cx="654223" cy="71352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04466" y="3065656"/>
            <a:ext cx="3271181" cy="3102121"/>
            <a:chOff x="4176217" y="2741571"/>
            <a:chExt cx="3271181" cy="310212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361372" y="4093861"/>
              <a:ext cx="2086026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6217" y="2741571"/>
              <a:ext cx="2207617" cy="275521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5569813" y="3057320"/>
            <a:ext cx="2200015" cy="3110457"/>
            <a:chOff x="4702009" y="1514896"/>
            <a:chExt cx="2200015" cy="311045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702009" y="2875522"/>
              <a:ext cx="2200015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8225" y="1514896"/>
              <a:ext cx="1426496" cy="180974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01863" y="378364"/>
            <a:ext cx="2789433" cy="2490400"/>
            <a:chOff x="4054563" y="1622749"/>
            <a:chExt cx="2789433" cy="24904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757970" y="2458379"/>
              <a:ext cx="2086026" cy="16547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4563" y="1622749"/>
              <a:ext cx="1995175" cy="1821504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4475989" y="457484"/>
            <a:ext cx="3275170" cy="2426987"/>
            <a:chOff x="414677" y="3535663"/>
            <a:chExt cx="3275170" cy="242698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686630" y="4280649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677" y="3535663"/>
              <a:ext cx="2187648" cy="2426987"/>
            </a:xfrm>
            <a:prstGeom prst="rect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42" y="4681666"/>
            <a:ext cx="657920" cy="71755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31" y="3795975"/>
            <a:ext cx="657920" cy="72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544" y="5540162"/>
            <a:ext cx="657810" cy="72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58" y="1309749"/>
            <a:ext cx="657809" cy="72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477" y="467592"/>
            <a:ext cx="660161" cy="72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59" y="2197422"/>
            <a:ext cx="657810" cy="71801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731" y="3812314"/>
            <a:ext cx="657920" cy="72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839" y="4676238"/>
            <a:ext cx="660161" cy="72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561" y="5540162"/>
            <a:ext cx="657810" cy="72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902" y="2193193"/>
            <a:ext cx="657809" cy="720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51" y="436624"/>
            <a:ext cx="657920" cy="720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32608" y="1193745"/>
            <a:ext cx="1515416" cy="167200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93952" y="4418893"/>
            <a:ext cx="1562335" cy="174888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7912">
            <a:off x="6178982" y="1271423"/>
            <a:ext cx="1338569" cy="133856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773" y="4454346"/>
            <a:ext cx="1205485" cy="1663570"/>
          </a:xfrm>
          <a:prstGeom prst="rect">
            <a:avLst/>
          </a:prstGeom>
        </p:spPr>
      </p:pic>
      <p:sp>
        <p:nvSpPr>
          <p:cNvPr id="32" name="Стрелка: вправо с вырезом 31">
            <a:hlinkClick r:id="" action="ppaction://hlinkshowjump?jump=nextslide"/>
          </p:cNvPr>
          <p:cNvSpPr/>
          <p:nvPr/>
        </p:nvSpPr>
        <p:spPr>
          <a:xfrm>
            <a:off x="4701477" y="6117915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200937" y="481280"/>
            <a:ext cx="3139091" cy="2435151"/>
            <a:chOff x="3917644" y="1325140"/>
            <a:chExt cx="3139091" cy="243515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052287" y="1874896"/>
              <a:ext cx="2004448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7644" y="1325140"/>
              <a:ext cx="2232425" cy="2435151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4492230" y="3562576"/>
            <a:ext cx="3307590" cy="2549094"/>
            <a:chOff x="4576918" y="1233552"/>
            <a:chExt cx="3307590" cy="254909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98482" y="2032815"/>
              <a:ext cx="2086026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918" y="1233552"/>
              <a:ext cx="1377010" cy="2407579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958332">
              <a:off x="6239964" y="1791890"/>
              <a:ext cx="574045" cy="67521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04351" y="3215001"/>
            <a:ext cx="2935677" cy="2922473"/>
            <a:chOff x="1910179" y="3564337"/>
            <a:chExt cx="2935677" cy="292247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759830" y="4832040"/>
              <a:ext cx="2086026" cy="16547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0179" y="3564337"/>
              <a:ext cx="1598670" cy="2343149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51102" y="1103128"/>
            <a:ext cx="1468347" cy="1620075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254799" y="442891"/>
            <a:ext cx="3517342" cy="2358150"/>
            <a:chOff x="3917644" y="1978267"/>
            <a:chExt cx="3517342" cy="235815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348960" y="2586586"/>
              <a:ext cx="2086026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7644" y="1978267"/>
              <a:ext cx="2612908" cy="2358150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957" y="4655854"/>
            <a:ext cx="660161" cy="7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110" y="5543037"/>
            <a:ext cx="657810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05" y="3753837"/>
            <a:ext cx="656218" cy="7181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554" y="481280"/>
            <a:ext cx="657920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104" y="2196431"/>
            <a:ext cx="657809" cy="72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05" y="1371027"/>
            <a:ext cx="657810" cy="71743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102" y="468583"/>
            <a:ext cx="657920" cy="72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32" y="2196431"/>
            <a:ext cx="657809" cy="72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32" y="1333789"/>
            <a:ext cx="657810" cy="71743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15220" y="1103128"/>
            <a:ext cx="1704974" cy="170497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26006" y="4600006"/>
            <a:ext cx="1470466" cy="147046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150" y="4439677"/>
            <a:ext cx="1460413" cy="163079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16" y="5543037"/>
            <a:ext cx="659625" cy="720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033" y="4656637"/>
            <a:ext cx="657810" cy="720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05" y="3791431"/>
            <a:ext cx="657920" cy="717556"/>
          </a:xfrm>
          <a:prstGeom prst="rect">
            <a:avLst/>
          </a:prstGeom>
        </p:spPr>
      </p:pic>
      <p:sp>
        <p:nvSpPr>
          <p:cNvPr id="52" name="Стрелка: вправо с вырезом 51">
            <a:hlinkClick r:id="" action="ppaction://hlinkshowjump?jump=nextslide"/>
          </p:cNvPr>
          <p:cNvSpPr/>
          <p:nvPr/>
        </p:nvSpPr>
        <p:spPr>
          <a:xfrm>
            <a:off x="4701477" y="6117915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198832" y="3542602"/>
            <a:ext cx="3510707" cy="2420048"/>
            <a:chOff x="870949" y="3714052"/>
            <a:chExt cx="3371343" cy="229845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239075" y="4440878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870949" y="3714052"/>
              <a:ext cx="2275969" cy="2054381"/>
              <a:chOff x="1646294" y="3888036"/>
              <a:chExt cx="2275969" cy="2054381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925989" y="4057650"/>
                <a:ext cx="1378824" cy="13430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6294" y="3888036"/>
                <a:ext cx="2275969" cy="2054381"/>
              </a:xfrm>
              <a:prstGeom prst="rect">
                <a:avLst/>
              </a:prstGeom>
            </p:spPr>
          </p:pic>
        </p:grpSp>
      </p:grpSp>
      <p:grpSp>
        <p:nvGrpSpPr>
          <p:cNvPr id="7" name="Группа 6"/>
          <p:cNvGrpSpPr/>
          <p:nvPr/>
        </p:nvGrpSpPr>
        <p:grpSpPr>
          <a:xfrm>
            <a:off x="1496124" y="3419248"/>
            <a:ext cx="2091370" cy="2587634"/>
            <a:chOff x="5483433" y="614255"/>
            <a:chExt cx="2091370" cy="25876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571586" y="1630264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3433" y="614255"/>
              <a:ext cx="2091370" cy="121584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1381125" y="275525"/>
            <a:ext cx="2331788" cy="2799928"/>
            <a:chOff x="824584" y="217769"/>
            <a:chExt cx="2331788" cy="2884841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824584" y="217769"/>
              <a:ext cx="1908668" cy="2718457"/>
              <a:chOff x="3076024" y="36899"/>
              <a:chExt cx="1908668" cy="2718457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6024" y="36899"/>
                <a:ext cx="1908668" cy="2666417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686130">
                <a:off x="3295087" y="1122412"/>
                <a:ext cx="1147651" cy="1632944"/>
              </a:xfrm>
              <a:prstGeom prst="rect">
                <a:avLst/>
              </a:prstGeom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951960" y="1530985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826" y="1227875"/>
              <a:ext cx="483605" cy="40238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706496">
              <a:off x="2713375" y="1996446"/>
              <a:ext cx="483605" cy="402389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092" y="1516528"/>
            <a:ext cx="1663042" cy="157883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490089" y="731959"/>
            <a:ext cx="3275170" cy="2426987"/>
            <a:chOff x="414677" y="3535663"/>
            <a:chExt cx="3275170" cy="242698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686630" y="4280649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677" y="3535663"/>
              <a:ext cx="2187648" cy="2426987"/>
            </a:xfrm>
            <a:prstGeom prst="rect">
              <a:avLst/>
            </a:prstGeom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4" y="327386"/>
            <a:ext cx="657920" cy="7175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8" y="1190088"/>
            <a:ext cx="657809" cy="72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2" y="2075517"/>
            <a:ext cx="657810" cy="71801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4" y="3678964"/>
            <a:ext cx="657920" cy="7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4542888"/>
            <a:ext cx="660161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84" y="5406812"/>
            <a:ext cx="657810" cy="72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531" y="3678964"/>
            <a:ext cx="657920" cy="7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39" y="4542888"/>
            <a:ext cx="660161" cy="72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361" y="5406812"/>
            <a:ext cx="657810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858" y="345687"/>
            <a:ext cx="657920" cy="7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58" y="1209611"/>
            <a:ext cx="657810" cy="717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58" y="2073535"/>
            <a:ext cx="657809" cy="72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459" y="1476945"/>
            <a:ext cx="1227649" cy="154274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015" y="4398964"/>
            <a:ext cx="1547193" cy="169675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64905" y="4323689"/>
            <a:ext cx="969604" cy="1645098"/>
          </a:xfrm>
          <a:prstGeom prst="rect">
            <a:avLst/>
          </a:prstGeom>
        </p:spPr>
      </p:pic>
      <p:sp>
        <p:nvSpPr>
          <p:cNvPr id="40" name="Стрелка: вправо с вырезом 39">
            <a:hlinkClick r:id="" action="ppaction://hlinkshowjump?jump=nextslide"/>
          </p:cNvPr>
          <p:cNvSpPr/>
          <p:nvPr/>
        </p:nvSpPr>
        <p:spPr>
          <a:xfrm>
            <a:off x="4701477" y="6117915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8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04466" y="3065656"/>
            <a:ext cx="3271181" cy="3102121"/>
            <a:chOff x="4176217" y="2741571"/>
            <a:chExt cx="3271181" cy="310212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361372" y="4093861"/>
              <a:ext cx="2086026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6217" y="2741571"/>
              <a:ext cx="2207617" cy="275521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5569813" y="3057320"/>
            <a:ext cx="2200015" cy="3110457"/>
            <a:chOff x="4702009" y="1514896"/>
            <a:chExt cx="2200015" cy="311045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702009" y="2875522"/>
              <a:ext cx="2200015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8225" y="1514896"/>
              <a:ext cx="1426496" cy="180974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01863" y="378364"/>
            <a:ext cx="2789433" cy="2490400"/>
            <a:chOff x="4054563" y="1622749"/>
            <a:chExt cx="2789433" cy="24904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757970" y="2458379"/>
              <a:ext cx="2086026" cy="16547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4563" y="1622749"/>
              <a:ext cx="1995175" cy="1821504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4475989" y="457484"/>
            <a:ext cx="3275170" cy="2426987"/>
            <a:chOff x="414677" y="3535663"/>
            <a:chExt cx="3275170" cy="242698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686630" y="4280649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677" y="3535663"/>
              <a:ext cx="2187648" cy="2426987"/>
            </a:xfrm>
            <a:prstGeom prst="rect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14" y="3812314"/>
            <a:ext cx="657920" cy="72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76" y="4678802"/>
            <a:ext cx="657810" cy="71743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613" y="5540162"/>
            <a:ext cx="657809" cy="72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229" y="468583"/>
            <a:ext cx="657920" cy="72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337" y="1332507"/>
            <a:ext cx="660161" cy="72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059" y="2196431"/>
            <a:ext cx="657810" cy="72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93" y="4678682"/>
            <a:ext cx="657920" cy="71755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561" y="3801814"/>
            <a:ext cx="657920" cy="72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561" y="5540162"/>
            <a:ext cx="657810" cy="720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32" y="482470"/>
            <a:ext cx="657920" cy="72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561" y="1348744"/>
            <a:ext cx="657920" cy="71755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932" y="2196431"/>
            <a:ext cx="657810" cy="720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2252" y="1314615"/>
            <a:ext cx="1417806" cy="155959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62749" y="4521814"/>
            <a:ext cx="1909317" cy="164596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66370" y="1171437"/>
            <a:ext cx="1481960" cy="148936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87843" y="4568284"/>
            <a:ext cx="1856099" cy="1590562"/>
          </a:xfrm>
          <a:prstGeom prst="rect">
            <a:avLst/>
          </a:prstGeom>
        </p:spPr>
      </p:pic>
      <p:sp>
        <p:nvSpPr>
          <p:cNvPr id="53" name="Стрелка: вправо с вырезом 52">
            <a:hlinkClick r:id="" action="ppaction://hlinkshowjump?jump=nextslide"/>
          </p:cNvPr>
          <p:cNvSpPr/>
          <p:nvPr/>
        </p:nvSpPr>
        <p:spPr>
          <a:xfrm>
            <a:off x="4701477" y="6117915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200937" y="481280"/>
            <a:ext cx="3139091" cy="2435151"/>
            <a:chOff x="3917644" y="1325140"/>
            <a:chExt cx="3139091" cy="243515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052287" y="1874896"/>
              <a:ext cx="2004448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7644" y="1325140"/>
              <a:ext cx="2232425" cy="2435151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4492230" y="3562576"/>
            <a:ext cx="3307590" cy="2549094"/>
            <a:chOff x="4576918" y="1233552"/>
            <a:chExt cx="3307590" cy="254909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798482" y="2032815"/>
              <a:ext cx="2086026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918" y="1233552"/>
              <a:ext cx="1377010" cy="2407579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958332">
              <a:off x="6239964" y="1791890"/>
              <a:ext cx="574045" cy="67521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04351" y="3215001"/>
            <a:ext cx="2935677" cy="2922473"/>
            <a:chOff x="1910179" y="3564337"/>
            <a:chExt cx="2935677" cy="292247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759830" y="4832040"/>
              <a:ext cx="2086026" cy="16547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0179" y="3564337"/>
              <a:ext cx="1598670" cy="2343149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1184647"/>
            <a:ext cx="1649640" cy="1578155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254799" y="442891"/>
            <a:ext cx="3517342" cy="2358150"/>
            <a:chOff x="3917644" y="1978267"/>
            <a:chExt cx="3517342" cy="235815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348960" y="2586586"/>
              <a:ext cx="2086026" cy="17498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7644" y="1978267"/>
              <a:ext cx="2612908" cy="2358150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15" y="4683153"/>
            <a:ext cx="655576" cy="7175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14" y="3825275"/>
            <a:ext cx="657809" cy="7174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033" y="5541153"/>
            <a:ext cx="657810" cy="7180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897" y="469805"/>
            <a:ext cx="657920" cy="71755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181" y="1332507"/>
            <a:ext cx="657809" cy="72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727" y="2197422"/>
            <a:ext cx="657810" cy="71801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31" y="3813536"/>
            <a:ext cx="657920" cy="71755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32" y="5540162"/>
            <a:ext cx="659625" cy="72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561" y="4708197"/>
            <a:ext cx="657810" cy="72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063" y="442891"/>
            <a:ext cx="657920" cy="72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10" y="1332507"/>
            <a:ext cx="660161" cy="72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088" y="2162373"/>
            <a:ext cx="657810" cy="72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26846" y="4486593"/>
            <a:ext cx="1694772" cy="169477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824" y="1128674"/>
            <a:ext cx="1601192" cy="155455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42929" y="4730000"/>
            <a:ext cx="1630124" cy="1142610"/>
          </a:xfrm>
          <a:prstGeom prst="rect">
            <a:avLst/>
          </a:prstGeom>
        </p:spPr>
      </p:pic>
      <p:sp>
        <p:nvSpPr>
          <p:cNvPr id="49" name="Стрелка: вправо с вырезом 48">
            <a:hlinkClick r:id="" action="ppaction://hlinkshowjump?jump=nextslide"/>
          </p:cNvPr>
          <p:cNvSpPr/>
          <p:nvPr/>
        </p:nvSpPr>
        <p:spPr>
          <a:xfrm>
            <a:off x="4701477" y="6117915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4762641" y="3843816"/>
            <a:ext cx="2992592" cy="2163066"/>
            <a:chOff x="1368496" y="3958122"/>
            <a:chExt cx="2873796" cy="205438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239075" y="4440878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8496" y="3958122"/>
              <a:ext cx="1408931" cy="205438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496124" y="3419248"/>
            <a:ext cx="2091370" cy="2587634"/>
            <a:chOff x="5483433" y="614255"/>
            <a:chExt cx="2091370" cy="25876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571586" y="1630264"/>
              <a:ext cx="2003217" cy="15716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3433" y="614255"/>
              <a:ext cx="2091370" cy="121584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381125" y="275525"/>
            <a:ext cx="2331788" cy="2884043"/>
            <a:chOff x="1381125" y="275525"/>
            <a:chExt cx="2331788" cy="288404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381125" y="275525"/>
              <a:ext cx="2331788" cy="2799928"/>
              <a:chOff x="824584" y="217769"/>
              <a:chExt cx="2331788" cy="2884841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824584" y="217769"/>
                <a:ext cx="1908668" cy="2718457"/>
                <a:chOff x="3076024" y="36899"/>
                <a:chExt cx="1908668" cy="2718457"/>
              </a:xfrm>
            </p:grpSpPr>
            <p:pic>
              <p:nvPicPr>
                <p:cNvPr id="14" name="Рисунок 13"/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076024" y="36899"/>
                  <a:ext cx="1908668" cy="2666417"/>
                </a:xfrm>
                <a:prstGeom prst="rect">
                  <a:avLst/>
                </a:prstGeom>
              </p:spPr>
            </p:pic>
            <p:pic>
              <p:nvPicPr>
                <p:cNvPr id="16" name="Рисунок 15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686130">
                  <a:off x="3295087" y="1122412"/>
                  <a:ext cx="1147651" cy="1632944"/>
                </a:xfrm>
                <a:prstGeom prst="rect">
                  <a:avLst/>
                </a:prstGeom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951960" y="1530985"/>
                <a:ext cx="2003217" cy="157162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0826" y="1227875"/>
                <a:ext cx="483605" cy="402389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706496">
                <a:off x="2713375" y="1996446"/>
                <a:ext cx="483605" cy="402389"/>
              </a:xfrm>
              <a:prstGeom prst="rect">
                <a:avLst/>
              </a:prstGeom>
            </p:spPr>
          </p:pic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4278" y="1585247"/>
              <a:ext cx="1705516" cy="1574321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4626850" y="469732"/>
            <a:ext cx="3087378" cy="2617997"/>
            <a:chOff x="4203061" y="2117915"/>
            <a:chExt cx="3087378" cy="261799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04413" y="3081142"/>
              <a:ext cx="2086026" cy="16547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4203061" y="2117915"/>
              <a:ext cx="1907453" cy="1869303"/>
              <a:chOff x="3783962" y="1437273"/>
              <a:chExt cx="1907453" cy="1869303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913086" y="2254047"/>
                <a:ext cx="582654" cy="2357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276612">
                <a:off x="3783962" y="1437273"/>
                <a:ext cx="1907453" cy="1869303"/>
              </a:xfrm>
              <a:prstGeom prst="rect">
                <a:avLst/>
              </a:prstGeom>
            </p:spPr>
          </p:pic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4" y="326164"/>
            <a:ext cx="657920" cy="7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1190088"/>
            <a:ext cx="660161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2074526"/>
            <a:ext cx="657810" cy="72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4" y="3680186"/>
            <a:ext cx="657920" cy="71755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68" y="5406812"/>
            <a:ext cx="659625" cy="72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62" y="4543953"/>
            <a:ext cx="657809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531" y="3680186"/>
            <a:ext cx="657920" cy="71755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73" y="4566340"/>
            <a:ext cx="655998" cy="7180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52" y="5429273"/>
            <a:ext cx="657809" cy="7180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78" y="327386"/>
            <a:ext cx="657920" cy="71755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62" y="1190088"/>
            <a:ext cx="657809" cy="72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08" y="2055003"/>
            <a:ext cx="657810" cy="71801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507" y="1567628"/>
            <a:ext cx="1444377" cy="144437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6425" y="4491834"/>
            <a:ext cx="1495424" cy="142065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507" y="4368853"/>
            <a:ext cx="1538869" cy="159623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5813310" y="1432959"/>
            <a:ext cx="543150" cy="82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Стрелка: вправо с вырезом 42">
            <a:hlinkClick r:id="" action="ppaction://hlinkshowjump?jump=nextslide"/>
          </p:cNvPr>
          <p:cNvSpPr/>
          <p:nvPr/>
        </p:nvSpPr>
        <p:spPr>
          <a:xfrm>
            <a:off x="4701477" y="6117915"/>
            <a:ext cx="806958" cy="579882"/>
          </a:xfrm>
          <a:prstGeom prst="notchedRight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3">
                <a:shade val="3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b="1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1800" fill="hold"/>
                                        <p:tgtEl>
                                          <p:spTgt spid="2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ый отв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Другая 3">
      <a:majorFont>
        <a:latin typeface="Sitka Text"/>
        <a:ea typeface=""/>
        <a:cs typeface=""/>
      </a:majorFont>
      <a:minorFont>
        <a:latin typeface="Times New Roman"/>
        <a:ea typeface=""/>
        <a:cs typeface="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</TotalTime>
  <Words>57</Words>
  <Application>Microsoft Office PowerPoint</Application>
  <PresentationFormat>Экран (4:3)</PresentationFormat>
  <Paragraphs>29</Paragraphs>
  <Slides>12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Sitka Text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Артём Кулаков</cp:lastModifiedBy>
  <cp:revision>49</cp:revision>
  <dcterms:created xsi:type="dcterms:W3CDTF">2016-07-16T19:47:33Z</dcterms:created>
  <dcterms:modified xsi:type="dcterms:W3CDTF">2016-08-02T21:05:48Z</dcterms:modified>
</cp:coreProperties>
</file>